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3" r:id="rId4"/>
    <p:sldId id="268" r:id="rId5"/>
    <p:sldId id="265" r:id="rId6"/>
    <p:sldId id="267" r:id="rId7"/>
    <p:sldId id="266" r:id="rId8"/>
    <p:sldId id="285" r:id="rId9"/>
    <p:sldId id="269" r:id="rId10"/>
    <p:sldId id="276" r:id="rId11"/>
    <p:sldId id="283" r:id="rId12"/>
    <p:sldId id="280" r:id="rId13"/>
    <p:sldId id="274" r:id="rId14"/>
    <p:sldId id="273" r:id="rId15"/>
    <p:sldId id="278" r:id="rId16"/>
    <p:sldId id="271" r:id="rId17"/>
    <p:sldId id="275" r:id="rId18"/>
    <p:sldId id="279" r:id="rId19"/>
    <p:sldId id="281" r:id="rId20"/>
    <p:sldId id="284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9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60BE8-00F0-4E86-92A7-1959A42FB147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71AD0-A13F-413D-B692-C6839A7AA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BD96E-C916-4010-9F6A-96438C37EDCF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8AD4F-6448-4AD0-85D7-447A91FEAA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8761A-B2F8-43B3-9EA5-76514E1FDC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519E9-BF07-475B-B162-23593540BAD1}" type="datetimeFigureOut">
              <a:rPr lang="en-US" smtClean="0"/>
              <a:pPr/>
              <a:t>9/12/2012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C9EE8-B9D2-44B3-88EC-572584B25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305800" cy="22859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Wetlands, Isolated Wetlands and Carolina Bays: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8153400" cy="3124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Definitions and Science</a:t>
            </a:r>
          </a:p>
          <a:p>
            <a:r>
              <a:rPr lang="en-US" sz="3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Isolated Wetlands and </a:t>
            </a:r>
            <a:br>
              <a:rPr lang="en-US" sz="3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3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Carolina Bays Task Force</a:t>
            </a:r>
          </a:p>
          <a:p>
            <a:r>
              <a:rPr lang="en-US" sz="3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September 12, 2012</a:t>
            </a: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Bob Perry and Johnny Stowe</a:t>
            </a:r>
            <a:endParaRPr lang="en-US" sz="3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4419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0800000" flipV="1">
            <a:off x="4648200" y="1521842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Carolina bays geographically are located from New Jersey to North Florida and are most common in the Carolinas.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It is estimated there may be as many as 2,600 Carolina Bays in South Carolina.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Up to 97% of the Carolina Bays in South Carolina have been disturbed or impacted in some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" name="Picture 5" descr="carolinaba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62000" y="1295400"/>
            <a:ext cx="7577715" cy="4953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38400" y="5181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Distribution of Carolina Bays as Recorded by Early Aerial Photography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52400" y="4457905"/>
            <a:ext cx="8763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Carolina Bays may be the results of shallow lakes formed after the 	ocean receded from the Coastal Plain.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Once created, these small lakes continued to expand through wind 	and wave motions, creating these uniform ovals.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Orientation therefore lies in the plane affected for the longest period 	by wind and wave action.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Wind may be responsible for the deposition of sand rims.</a:t>
            </a:r>
          </a:p>
          <a:p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399"/>
            <a:ext cx="3825410" cy="3077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295400"/>
            <a:ext cx="4572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Carolina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Bays,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Distinct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Type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Isolated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Wetlands:</a:t>
            </a: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ctr"/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8" name="Content Placeholder 3" descr="Carolina Bay Schema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295400"/>
            <a:ext cx="7086600" cy="495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Carolina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Bays,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 Distinct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Type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of Isolated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Wetlands:</a:t>
            </a: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ctr"/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Content Placeholder 3" descr="Bay Multipe rims figure_v2_dark blue (1)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1295400"/>
            <a:ext cx="7162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algn="ctr"/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8" name="Picture 7" descr="J Pocosin Stowe.jpg"/>
          <p:cNvPicPr>
            <a:picLocks noChangeAspect="1"/>
          </p:cNvPicPr>
          <p:nvPr/>
        </p:nvPicPr>
        <p:blipFill>
          <a:blip r:embed="rId4" cstate="print"/>
          <a:srcRect t="2471" r="1639"/>
          <a:stretch>
            <a:fillRect/>
          </a:stretch>
        </p:blipFill>
        <p:spPr>
          <a:xfrm>
            <a:off x="1676400" y="1371600"/>
            <a:ext cx="73152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http://lh4.ggpht.com/-zrBDBouYbrA/SsD-hJb3OpI/AAAAAAAAAFg/8CUHWbXpQ7U/4%252520Holes%252520Swamp%25252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286000"/>
            <a:ext cx="4343400" cy="3257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72000" y="42672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Vegetation extremes can occur across and within Carolina Bays depending on various biotic and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abiotic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factors.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Ecosystem Services: 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All wetlands provide important 	functions often termed “ecosystem services.”  	</a:t>
            </a:r>
          </a:p>
          <a:p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These functions include the many life-sustaining 	benefits we receive from nature – clean air and 	water, fertile soil for crop production, pollination, 	and flood control.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Ecosystem services are important to human health and 	well-being.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Ecosystem services are limited and often taken for 	granted because they are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free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1000"/>
            <a:ext cx="89154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Ecosystem Services – Wetlands Are Worth Billions!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Food &amp; Fresh Water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Cleans the Air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Flood Attenuation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Sediment Retention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Assimilation of Pollutants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Pest Regulation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Nutrient Recycling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Carbon Storage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Aesthetic Values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Ecotourism &amp; Recreation 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Provides Jobs</a:t>
            </a: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More!!!</a:t>
            </a:r>
          </a:p>
          <a:p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2050" name="Picture 2" descr="wetl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05000"/>
            <a:ext cx="5124450" cy="429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Picture 4" descr="WB dials bay infrar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399"/>
            <a:ext cx="6400800" cy="494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29400" y="1828800"/>
            <a:ext cx="2209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Diles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Bay and Woods Bay near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Turbeville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 A contrast in land use practices.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References:</a:t>
            </a:r>
          </a:p>
          <a:p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Bennett, S. H., and J. B. Nelson.  1991.  Distribution and Status of Carolina Bays in 	South Carolina.   SCDNR Heritage Trust.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Hilton, B.  1992.  Isolated Wetlands.  Wetlands … Magic Lands (Special Issue of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South Carolina Wildlife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Magazine.).  SCDNR. 39:1.  78.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Savage, H. 1982.  The Mysterious Carolina Bays.  Univ. of South Carolina Press.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Semlitsch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R.D., and J.R.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Bodie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  1998.  Are Small, Isolated Wetlands 	Expendable?   Conservation Biology. 12(5):1129-1133.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Sharitz, R.R., and J.W. Gibbons.  1982.  The Ecology of Southeastern Shrub bogs 	(Pocosins) and Carolina Bays: A Community Profile.   U.S. Fish and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Wildlife Service. FWS/OBS-82-04.</a:t>
            </a:r>
          </a:p>
          <a:p>
            <a:r>
              <a:rPr lang="en-US" sz="2400" dirty="0" smtClean="0"/>
              <a:t> </a:t>
            </a:r>
          </a:p>
          <a:p>
            <a:pPr marL="457200" indent="-45720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2191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Definitions and Science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839200" cy="411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Presenter Qualifications</a:t>
            </a:r>
          </a:p>
          <a:p>
            <a:pPr algn="l"/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Bob Perry, Director Office of Environmental Programs, DNR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26 years field experience working in wetland management and 	ecology.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8 years administrative experience working in the permitting arena.</a:t>
            </a:r>
          </a:p>
          <a:p>
            <a:pPr algn="l"/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Johnny Stowe, Region 2 Heritage Preserve Manager, DNR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16 years field experience managing diverse habitats protected 	under the South Carolina Heritage Trust Act.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Has managed all Carolina Bays titled to DNR.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References: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Sharitz, R.R.  2003.  Carolina Bay Wetlands: Unique Habitats of the Southeastern 	United States.   Wetlands.  23(3):550-562.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Watts, W. A. 1980. Late-Quaternary Vegetation History at White Pond on the Inner 	Coastal Plain of South Carolina. Quaternary Research 13:187-199.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Winter, T.C., and J.W.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Labaugh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  2003.  Hydrologic Considerations in Defining 	Isolated Wetlands.   Wetlands.  23(3):532-540.</a:t>
            </a:r>
            <a:endParaRPr lang="en-US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Content Placeholder 3" descr="DalzellB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371600"/>
            <a:ext cx="7424058" cy="4872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5562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Questions?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05800" cy="12191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Definitions and Science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8839200" cy="411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Presentation Objectives</a:t>
            </a:r>
          </a:p>
          <a:p>
            <a:endParaRPr lang="en-US" sz="2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Just the Facts on Wetlands, Isolated Wetlands 	and Carolina Bays.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Why these Habitats and Systems are Important 	to the People of South Carolina.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Provide the Best Science Available for the Use 		of the Task Force.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5" name="Picture 6" descr="Photo of the marsh along Bayou Lacombe from Lake 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2667000"/>
            <a:ext cx="4306957" cy="3810000"/>
          </a:xfrm>
          <a:prstGeom prst="rect">
            <a:avLst/>
          </a:prstGeom>
          <a:noFill/>
        </p:spPr>
      </p:pic>
      <p:pic>
        <p:nvPicPr>
          <p:cNvPr id="17" name="Picture 8" descr="http://the-wanderling.com/du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590800"/>
            <a:ext cx="2514600" cy="1964532"/>
          </a:xfrm>
          <a:prstGeom prst="rect">
            <a:avLst/>
          </a:prstGeom>
          <a:noFill/>
        </p:spPr>
      </p:pic>
      <p:pic>
        <p:nvPicPr>
          <p:cNvPr id="18" name="Picture 17" descr="gators.donnell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449460"/>
            <a:ext cx="3352800" cy="2038970"/>
          </a:xfrm>
          <a:prstGeom prst="rect">
            <a:avLst/>
          </a:prstGeom>
        </p:spPr>
      </p:pic>
      <p:pic>
        <p:nvPicPr>
          <p:cNvPr id="19" name="Picture 2" descr="http://www.beakspeak.com/images/blog/20070408/wood_stor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9208" y="2590800"/>
            <a:ext cx="2986199" cy="1905000"/>
          </a:xfrm>
          <a:prstGeom prst="rect">
            <a:avLst/>
          </a:prstGeom>
          <a:noFill/>
        </p:spPr>
      </p:pic>
      <p:pic>
        <p:nvPicPr>
          <p:cNvPr id="20" name="Picture 19" descr="baldEagle_DaveMenk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4495800"/>
            <a:ext cx="1828800" cy="20116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1371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Wetlands  provide a broad array of natural resource functions, recreational opportunities and considerable ecosystem services.  Wetlands considered to be “jurisdictional” are protected under various regulatory mechanisms.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Picture 5" descr="isolated wetland drew lanham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514600"/>
            <a:ext cx="5054600" cy="3790950"/>
          </a:xfrm>
          <a:prstGeom prst="rect">
            <a:avLst/>
          </a:prstGeom>
          <a:ln>
            <a:solidFill>
              <a:schemeClr val="tx1">
                <a:alpha val="9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8600" y="601980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Drew Lanham</a:t>
            </a:r>
            <a:endParaRPr lang="en-US" sz="1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Bay_BenBay 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371600"/>
            <a:ext cx="4943475" cy="3981145"/>
          </a:xfrm>
          <a:prstGeom prst="rect">
            <a:avLst/>
          </a:prstGeom>
          <a:ln>
            <a:solidFill>
              <a:schemeClr val="tx1">
                <a:alpha val="9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24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Isolated Wetland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541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Carolina Bays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Wetlands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 general, are areas of land saturated with 	moisture seasonally or permanently taking on 	the characteristics of a distinct ecosystem.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Wetlands are defined as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"those areas that are 	inundated or saturated by surface or groundwater 	at 	a frequency and duration sufficient to support, 	and that under normal circumstances do support, a 	prevalence of vegetation typically adapted for life in 	saturated soil conditions. Wetlands generally 	include swamps, marshes, bogs and similar areas." 	(R.61-9.122.2(b)).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Isolated Wetlands: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Are a particular subset of wetlands.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May have a perched water table or may be connected 	to groundwater, are fed by rainfall, but typically are 	not connected to another wetland or surface water.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Are particularly important to “at risk” plant and animal 	species.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May include depression meadows, high ponds, 	limestone sinks, pond cypress wetlands/savannahs, 	pond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pine </a:t>
            </a:r>
            <a:r>
              <a:rPr lang="en-US" sz="2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flatwoods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and pocosins.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May be very small or fairly large.</a:t>
            </a:r>
          </a:p>
          <a:p>
            <a:pPr algn="ctr"/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6" name="Picture 5" descr="plunziorancyllusS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89" y="2209800"/>
            <a:ext cx="3051977" cy="1872996"/>
          </a:xfrm>
          <a:prstGeom prst="rect">
            <a:avLst/>
          </a:prstGeom>
        </p:spPr>
      </p:pic>
      <p:pic>
        <p:nvPicPr>
          <p:cNvPr id="8" name="Picture 7" descr="rcapito042209ewebb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209800"/>
            <a:ext cx="2615744" cy="1872125"/>
          </a:xfrm>
          <a:prstGeom prst="rect">
            <a:avLst/>
          </a:prstGeom>
        </p:spPr>
      </p:pic>
      <p:pic>
        <p:nvPicPr>
          <p:cNvPr id="9" name="Picture 8" descr="cguttata20307webb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2209800"/>
            <a:ext cx="3276600" cy="2204684"/>
          </a:xfrm>
          <a:prstGeom prst="rect">
            <a:avLst/>
          </a:prstGeom>
        </p:spPr>
      </p:pic>
      <p:pic>
        <p:nvPicPr>
          <p:cNvPr id="10" name="Picture 9" descr="oxpensflava050812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4038600"/>
            <a:ext cx="3382346" cy="2209800"/>
          </a:xfrm>
          <a:prstGeom prst="rect">
            <a:avLst/>
          </a:prstGeom>
        </p:spPr>
      </p:pic>
      <p:pic>
        <p:nvPicPr>
          <p:cNvPr id="11" name="Picture 10" descr="prothonotarywarblerblufflk040911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4038600"/>
            <a:ext cx="2963569" cy="2209800"/>
          </a:xfrm>
          <a:prstGeom prst="rect">
            <a:avLst/>
          </a:prstGeom>
        </p:spPr>
      </p:pic>
      <p:pic>
        <p:nvPicPr>
          <p:cNvPr id="12" name="Picture 11" descr="woodstorkegret062911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0" y="4038600"/>
            <a:ext cx="3657601" cy="2261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1447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Isolated Wetlands are Important for Hundreds of Species of Plants and Animals in South Carolina.  Many of these Species Have Been Identified as “At Risk.”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nrTemplat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81000"/>
            <a:ext cx="8763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Wetlands, Isolated Wetlands and Carolina Bays:  Definitions and Science</a:t>
            </a:r>
          </a:p>
          <a:p>
            <a:pPr algn="ctr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Carolina Bays, a Distinct Type of Isolated Wetlands: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Are shallow, poorly drained, elliptical depressions characterized by features which may be shared with other isolated wetlands.  Features may include:</a:t>
            </a:r>
          </a:p>
          <a:p>
            <a:pPr lvl="1" algn="ctr">
              <a:buFont typeface="Arial" pitchFamily="34" charset="0"/>
              <a:buChar char="•"/>
            </a:pPr>
            <a:endParaRPr lang="en-US" sz="12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Elliptical or oval shape,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Northwest-southeast orientation,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Parallel axes,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Interior surfaces below general level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Sand rims above general level,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Differences between interior and exterior soils,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Relatively shallow depths,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Flat, sandy bottoms beneath interior fill,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Independence of any stream connections, and</a:t>
            </a:r>
            <a:endParaRPr lang="en-US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Bays often overlap, and there are some bays within bays.</a:t>
            </a:r>
          </a:p>
          <a:p>
            <a:pPr marL="1371600" lvl="2" indent="-457200">
              <a:buFont typeface="+mj-lt"/>
              <a:buAutoNum type="arabicPeriod"/>
            </a:pPr>
            <a:endParaRPr lang="en-US" sz="22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endParaRPr lang="en-US" sz="24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8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660</Words>
  <Application>Microsoft Office PowerPoint</Application>
  <PresentationFormat>On-screen Show (4:3)</PresentationFormat>
  <Paragraphs>246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Wetlands, Isolated Wetlands and Carolina Bays:</vt:lpstr>
      <vt:lpstr>Wetlands, Isolated Wetlands and Carolina Bays: Definitions and Science</vt:lpstr>
      <vt:lpstr>Wetlands, Isolated Wetlands and Carolina Bays: Definitions and Science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SCDNR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LinnenbrinkM</dc:creator>
  <cp:lastModifiedBy>PerryB</cp:lastModifiedBy>
  <cp:revision>70</cp:revision>
  <dcterms:created xsi:type="dcterms:W3CDTF">2009-06-15T18:02:17Z</dcterms:created>
  <dcterms:modified xsi:type="dcterms:W3CDTF">2012-09-12T21:03:24Z</dcterms:modified>
</cp:coreProperties>
</file>